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51435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b="1">
                <a:solidFill>
                  <a:srgbClr val="F1C40F"/>
                </a:solidFill>
                <a:latin typeface="Calibri"/>
              </a:defRPr>
            </a:pPr>
            <a:r>
              <a:t>ESTUDIO 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Calibri"/>
              </a:defRPr>
            </a:pPr>
            <a:r>
              <a:t>Enfoca tus pensamientos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i="1">
                <a:solidFill>
                  <a:srgbClr val="FEF9E7"/>
                </a:solidFill>
                <a:latin typeface="Calibri"/>
              </a:defRPr>
            </a:pPr>
            <a:r>
              <a:t>El poder de la meditación bíblica - Fijando la mente en lo alto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Serie: Una Mente en Paz - Temporada 2: Transformación</a:t>
            </a:r>
          </a:p>
          <a:p>
            <a:pPr algn="ctr">
              <a:defRPr sz="1400">
                <a:solidFill>
                  <a:srgbClr val="F1C40F"/>
                </a:solidFill>
                <a:latin typeface="Calibri"/>
              </a:defRPr>
            </a:pPr>
            <a:r>
              <a:t>Fresh Hope Español • Junio 2026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Escritura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"Por último, hermanos, consideren bien todo lo verdadero, todo lo respetable, todo lo justo, todo lo puro, todo lo amable, todo lo digno de admiración."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3657600"/>
            <a:ext cx="64008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 b="1">
                <a:solidFill>
                  <a:srgbClr val="E67E22"/>
                </a:solidFill>
                <a:latin typeface="Calibri"/>
              </a:defRPr>
            </a:pPr>
            <a:r>
              <a:t>(Filipenses 4:8)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Meditación bíblica vs. meditación secular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Secular: vaciar la mente. Bíblica: llenar la mente con la verdad de Dios. No vaciamos—enfocamos.</a:t>
            </a:r>
          </a:p>
        </p:txBody>
      </p:sp>
      <p:sp>
        <p:nvSpPr>
          <p:cNvPr id="6" name="Rectangle 5"/>
          <p:cNvSpPr/>
          <p:nvPr/>
        </p:nvSpPr>
        <p:spPr>
          <a:xfrm>
            <a:off x="640080" y="210312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8720" y="210312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Meditación = rumiación intencional en la verdad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8720" y="24231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Lee lentamente. Repite frases. Visualiza. Haz preguntas. Deja que la verdad se empape profundamente.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10896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310896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Filipenses 4:8 como filtro mental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8720" y="342900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Antes de meditar en un pensamiento: ¿Es verdadero? ¿Respetable? ¿Justo? ¿Puro? ¿Amable? Si sí—piensa en ello.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1 / 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Puntos Principales (cont.)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097280"/>
            <a:ext cx="365760" cy="365760"/>
          </a:xfrm>
          <a:prstGeom prst="rect">
            <a:avLst/>
          </a:prstGeom>
          <a:solidFill>
            <a:srgbClr val="E67E22"/>
          </a:solidFill>
          <a:ln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  <a:latin typeface="Calibri"/>
              </a:defRPr>
            </a:pPr>
            <a: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097280"/>
            <a:ext cx="73152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BF5516"/>
                </a:solidFill>
                <a:latin typeface="Calibri"/>
              </a:defRPr>
            </a:pPr>
            <a:r>
              <a:t>Memorización de Escritura como herramienta de transformación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1417319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400">
                <a:solidFill>
                  <a:srgbClr val="2C3E50"/>
                </a:solidFill>
                <a:latin typeface="Calibri"/>
              </a:defRPr>
            </a:pPr>
            <a:r>
              <a:t>Cuando memorizas Escritura, haces la verdad portátil. "En mi corazón atesoro tus dichos" (Salmo 119:11).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0" y="4663440"/>
            <a:ext cx="4572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000">
                <a:solidFill>
                  <a:srgbClr val="E67E22"/>
                </a:solidFill>
                <a:latin typeface="Calibri"/>
              </a:defRPr>
            </a:pPr>
            <a:r>
              <a:t>2 / 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Preguntas para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1. ¿En qué piensas típicamente cuando tu mente está en reposo?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2. ¿Alguna vez has practicado la meditación bíblica?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3. ¿Qué parte de Filipenses 4:8 es más difícil de practicar para ti?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 sz="1600">
                <a:solidFill>
                  <a:srgbClr val="2C3E50"/>
                </a:solidFill>
                <a:latin typeface="Calibri"/>
              </a:defRPr>
            </a:pPr>
            <a:r>
              <a:t>4. ¿Qué versículo podrías memorizar para contrarrestar tu lucha más común?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EF9E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Reflexión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 sz="2400" i="1">
                <a:solidFill>
                  <a:srgbClr val="2C3E50"/>
                </a:solidFill>
                <a:latin typeface="Georgia"/>
              </a:defRPr>
            </a:pPr>
            <a:r>
              <a:t>Tu mente se enfocará en algo.</a:t>
            </a:r>
          </a:p>
          <a:p>
            <a:r>
              <a:t>La pregunta es: ¿en qué?</a:t>
            </a:r>
          </a:p>
          <a:p>
            <a:r>
              <a:t>Elige fijar tu mente en las cosas de arriba.</a:t>
            </a:r>
          </a:p>
          <a:p>
            <a:r>
              <a:t>Llénala con verdad.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BF5516"/>
                </a:solidFill>
                <a:latin typeface="Calibri"/>
              </a:defRPr>
            </a:pPr>
            <a:r>
              <a:t>■ Práctica de la Semana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05840" y="128016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Elige 1 versículo para meditar diariamente</a:t>
            </a:r>
          </a:p>
        </p:txBody>
      </p:sp>
      <p:sp>
        <p:nvSpPr>
          <p:cNvPr id="5" name="Rectangle 4"/>
          <p:cNvSpPr/>
          <p:nvPr/>
        </p:nvSpPr>
        <p:spPr>
          <a:xfrm>
            <a:off x="640080" y="205740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01168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Memoriza Filipenses 4:8</a:t>
            </a:r>
          </a:p>
        </p:txBody>
      </p:sp>
      <p:sp>
        <p:nvSpPr>
          <p:cNvPr id="7" name="Rectangle 6"/>
          <p:cNvSpPr/>
          <p:nvPr/>
        </p:nvSpPr>
        <p:spPr>
          <a:xfrm>
            <a:off x="640080" y="278892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74320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Practica 5 minutos de meditación bíblica cada mañana</a:t>
            </a:r>
          </a:p>
        </p:txBody>
      </p:sp>
      <p:sp>
        <p:nvSpPr>
          <p:cNvPr id="9" name="Rectangle 8"/>
          <p:cNvSpPr/>
          <p:nvPr/>
        </p:nvSpPr>
        <p:spPr>
          <a:xfrm>
            <a:off x="640080" y="3520439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E67E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05840" y="3474720"/>
            <a:ext cx="7498079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2C3E50"/>
                </a:solidFill>
                <a:latin typeface="Calibri"/>
              </a:defRPr>
            </a:pPr>
            <a:r>
              <a:t>Cuando vengan pensamientos negativos, redirige a tu versículo memorizado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F551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Calibri"/>
              </a:defRPr>
            </a:pPr>
            <a:r>
              <a:t>■ Oración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 sz="2000" i="1">
                <a:solidFill>
                  <a:srgbClr val="FEF9E7"/>
                </a:solidFill>
                <a:latin typeface="Georgia"/>
              </a:defRPr>
            </a:pPr>
            <a:r>
              <a:t>"Señor, enséñame a meditar en Tu Palabra.</a:t>
            </a:r>
          </a:p>
          <a:p>
            <a:r>
              <a:t>Llena mi mente con lo que es verdadero, respetable y puro.</a:t>
            </a:r>
          </a:p>
          <a:p>
            <a:r>
              <a:t>Ayúdame a enfocarme en Ti. Amén."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480560"/>
            <a:ext cx="731520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Fresh Hope Español</a:t>
            </a:r>
          </a:p>
          <a:p>
            <a:pPr algn="ctr">
              <a:defRPr sz="1200">
                <a:solidFill>
                  <a:srgbClr val="F1C40F"/>
                </a:solidFill>
                <a:latin typeface="Calibri"/>
              </a:defRPr>
            </a:pPr>
            <a:r>
              <a:t>Donde la fe y la salud mental se encuentran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